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</p:sldIdLst>
  <p:sldSz cx="18288000" cy="10287000"/>
  <p:notesSz cx="6858000" cy="9144000"/>
  <p:embeddedFontLst>
    <p:embeddedFont>
      <p:font typeface="Rubik Mono" charset="1" panose="020005040200000200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Quattrocento" charset="1" panose="02020502030000000404"/>
      <p:regular r:id="rId11"/>
    </p:embeddedFont>
    <p:embeddedFont>
      <p:font typeface="Quattrocento Bold" charset="1" panose="02020802030000000404"/>
      <p:regular r:id="rId12"/>
    </p:embeddedFont>
    <p:embeddedFont>
      <p:font typeface="Rubik" charset="1" panose="00000000000000000000"/>
      <p:regular r:id="rId13"/>
    </p:embeddedFont>
    <p:embeddedFont>
      <p:font typeface="Rubik Bold" charset="1" panose="00000000000000000000"/>
      <p:regular r:id="rId14"/>
    </p:embeddedFont>
    <p:embeddedFont>
      <p:font typeface="Rubik Italics" charset="1" panose="00000000000000000000"/>
      <p:regular r:id="rId15"/>
    </p:embeddedFont>
    <p:embeddedFont>
      <p:font typeface="Rubik Light" charset="1" panose="00000000000000000000"/>
      <p:regular r:id="rId16"/>
    </p:embeddedFont>
    <p:embeddedFont>
      <p:font typeface="Rubik Light Italics" charset="1" panose="00000000000000000000"/>
      <p:regular r:id="rId17"/>
    </p:embeddedFont>
    <p:embeddedFont>
      <p:font typeface="Rubik Medium" charset="1" panose="00000000000000000000"/>
      <p:regular r:id="rId18"/>
    </p:embeddedFont>
    <p:embeddedFont>
      <p:font typeface="Rubik Medium Italics" charset="1" panose="00000000000000000000"/>
      <p:regular r:id="rId19"/>
    </p:embeddedFont>
    <p:embeddedFont>
      <p:font typeface="Rubik Semi-Bold" charset="1" panose="00000000000000000000"/>
      <p:regular r:id="rId20"/>
    </p:embeddedFont>
    <p:embeddedFont>
      <p:font typeface="Rubik Semi-Bold Italics" charset="1" panose="00000000000000000000"/>
      <p:regular r:id="rId21"/>
    </p:embeddedFont>
    <p:embeddedFont>
      <p:font typeface="Rubik Heavy" charset="1" panose="00000000000000000000"/>
      <p:regular r:id="rId22"/>
    </p:embeddedFont>
    <p:embeddedFont>
      <p:font typeface="Open Sans" charset="1" panose="020B0606030504020204"/>
      <p:regular r:id="rId23"/>
    </p:embeddedFont>
    <p:embeddedFont>
      <p:font typeface="Open Sans Bold" charset="1" panose="020B0806030504020204"/>
      <p:regular r:id="rId24"/>
    </p:embeddedFont>
    <p:embeddedFont>
      <p:font typeface="Open Sans Italics" charset="1" panose="020B0606030504020204"/>
      <p:regular r:id="rId25"/>
    </p:embeddedFont>
    <p:embeddedFont>
      <p:font typeface="Open Sans Bold Italics" charset="1" panose="020B0806030504020204"/>
      <p:regular r:id="rId26"/>
    </p:embeddedFont>
    <p:embeddedFont>
      <p:font typeface="Open Sans Light" charset="1" panose="020B0306030504020204"/>
      <p:regular r:id="rId27"/>
    </p:embeddedFont>
    <p:embeddedFont>
      <p:font typeface="Open Sans Light Italics" charset="1" panose="020B0306030504020204"/>
      <p:regular r:id="rId28"/>
    </p:embeddedFont>
    <p:embeddedFont>
      <p:font typeface="Open Sans Ultra-Bold" charset="1" panose="00000000000000000000"/>
      <p:regular r:id="rId29"/>
    </p:embeddedFont>
    <p:embeddedFont>
      <p:font typeface="Open Sans Ultra-Bold Italics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32" Target="slides/slide2.xml" Type="http://schemas.openxmlformats.org/officeDocument/2006/relationships/slide"/><Relationship Id="rId33" Target="slides/slide3.xml" Type="http://schemas.openxmlformats.org/officeDocument/2006/relationships/slide"/><Relationship Id="rId34" Target="slides/slide4.xml" Type="http://schemas.openxmlformats.org/officeDocument/2006/relationships/slide"/><Relationship Id="rId35" Target="slides/slide5.xml" Type="http://schemas.openxmlformats.org/officeDocument/2006/relationships/slide"/><Relationship Id="rId36" Target="slides/slide6.xml" Type="http://schemas.openxmlformats.org/officeDocument/2006/relationships/slide"/><Relationship Id="rId37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3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26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6.png" Type="http://schemas.openxmlformats.org/officeDocument/2006/relationships/image"/><Relationship Id="rId4" Target="../media/image25.png" Type="http://schemas.openxmlformats.org/officeDocument/2006/relationships/image"/><Relationship Id="rId5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04552" y="2554952"/>
            <a:ext cx="8478896" cy="5177095"/>
          </a:xfrm>
          <a:custGeom>
            <a:avLst/>
            <a:gdLst/>
            <a:ahLst/>
            <a:cxnLst/>
            <a:rect r="r" b="b" t="t" l="l"/>
            <a:pathLst>
              <a:path h="5177095" w="8478896">
                <a:moveTo>
                  <a:pt x="0" y="0"/>
                </a:moveTo>
                <a:lnTo>
                  <a:pt x="8478896" y="0"/>
                </a:lnTo>
                <a:lnTo>
                  <a:pt x="8478896" y="5177096"/>
                </a:lnTo>
                <a:lnTo>
                  <a:pt x="0" y="5177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525639"/>
          </a:xfrm>
          <a:custGeom>
            <a:avLst/>
            <a:gdLst/>
            <a:ahLst/>
            <a:cxnLst/>
            <a:rect r="r" b="b" t="t" l="l"/>
            <a:pathLst>
              <a:path h="10525639" w="18288000">
                <a:moveTo>
                  <a:pt x="0" y="0"/>
                </a:moveTo>
                <a:lnTo>
                  <a:pt x="18288000" y="0"/>
                </a:lnTo>
                <a:lnTo>
                  <a:pt x="18288000" y="10525639"/>
                </a:lnTo>
                <a:lnTo>
                  <a:pt x="0" y="10525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33" r="0" b="-1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1297" y="8081738"/>
            <a:ext cx="3028003" cy="1848856"/>
          </a:xfrm>
          <a:custGeom>
            <a:avLst/>
            <a:gdLst/>
            <a:ahLst/>
            <a:cxnLst/>
            <a:rect r="r" b="b" t="t" l="l"/>
            <a:pathLst>
              <a:path h="1848856" w="3028003">
                <a:moveTo>
                  <a:pt x="0" y="0"/>
                </a:moveTo>
                <a:lnTo>
                  <a:pt x="3028003" y="0"/>
                </a:lnTo>
                <a:lnTo>
                  <a:pt x="3028003" y="1848856"/>
                </a:lnTo>
                <a:lnTo>
                  <a:pt x="0" y="1848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901299" y="4978082"/>
            <a:ext cx="485403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Rubik"/>
              </a:rPr>
              <a:t>Body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1E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9656" y="2765872"/>
            <a:ext cx="4407487" cy="4407469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47188" y="2765872"/>
            <a:ext cx="4393625" cy="4393607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-3027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277147" y="2765872"/>
            <a:ext cx="4320989" cy="4320972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040" t="-20527" r="-43660" b="-19054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286000" y="-2240468"/>
            <a:ext cx="13716000" cy="5006340"/>
          </a:xfrm>
          <a:custGeom>
            <a:avLst/>
            <a:gdLst/>
            <a:ahLst/>
            <a:cxnLst/>
            <a:rect r="r" b="b" t="t" l="l"/>
            <a:pathLst>
              <a:path h="5006340" w="13716000">
                <a:moveTo>
                  <a:pt x="0" y="0"/>
                </a:moveTo>
                <a:lnTo>
                  <a:pt x="13716000" y="0"/>
                </a:lnTo>
                <a:lnTo>
                  <a:pt x="13716000" y="5006340"/>
                </a:lnTo>
                <a:lnTo>
                  <a:pt x="0" y="5006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47039" y="9043925"/>
            <a:ext cx="1865099" cy="1138803"/>
          </a:xfrm>
          <a:custGeom>
            <a:avLst/>
            <a:gdLst/>
            <a:ahLst/>
            <a:cxnLst/>
            <a:rect r="r" b="b" t="t" l="l"/>
            <a:pathLst>
              <a:path h="1138803" w="1865099">
                <a:moveTo>
                  <a:pt x="0" y="0"/>
                </a:moveTo>
                <a:lnTo>
                  <a:pt x="1865099" y="0"/>
                </a:lnTo>
                <a:lnTo>
                  <a:pt x="1865099" y="1138803"/>
                </a:lnTo>
                <a:lnTo>
                  <a:pt x="0" y="113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8983980" y="7433980"/>
            <a:ext cx="29867258" cy="4884579"/>
          </a:xfrm>
          <a:custGeom>
            <a:avLst/>
            <a:gdLst/>
            <a:ahLst/>
            <a:cxnLst/>
            <a:rect r="r" b="b" t="t" l="l"/>
            <a:pathLst>
              <a:path h="4884579" w="29867258">
                <a:moveTo>
                  <a:pt x="0" y="0"/>
                </a:moveTo>
                <a:lnTo>
                  <a:pt x="29867258" y="0"/>
                </a:lnTo>
                <a:lnTo>
                  <a:pt x="29867258" y="4884579"/>
                </a:lnTo>
                <a:lnTo>
                  <a:pt x="0" y="4884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4702" r="0" b="-64702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565597"/>
            <a:ext cx="162306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MODERNIZATION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49656" y="7405405"/>
            <a:ext cx="4393625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 Bold"/>
              </a:rPr>
              <a:t>Discovery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47188" y="7405405"/>
            <a:ext cx="4393625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FFFFFF"/>
                </a:solidFill>
                <a:latin typeface="Open Sans Bold"/>
              </a:rPr>
              <a:t>Process Improvement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947188" y="8114320"/>
            <a:ext cx="4393625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Step-by-Step business process improvement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44720" y="7405405"/>
            <a:ext cx="4393625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 Bold"/>
              </a:rPr>
              <a:t>Automation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544720" y="8114320"/>
            <a:ext cx="4393625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Drive efficiencies and productivity with automation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9656" y="8114320"/>
            <a:ext cx="4393625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Conduct landscape, business and tech gap analysis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1E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17123" y="2217926"/>
            <a:ext cx="2169988" cy="2169988"/>
          </a:xfrm>
          <a:custGeom>
            <a:avLst/>
            <a:gdLst/>
            <a:ahLst/>
            <a:cxnLst/>
            <a:rect r="r" b="b" t="t" l="l"/>
            <a:pathLst>
              <a:path h="2169988" w="2169988">
                <a:moveTo>
                  <a:pt x="0" y="0"/>
                </a:moveTo>
                <a:lnTo>
                  <a:pt x="2169988" y="0"/>
                </a:lnTo>
                <a:lnTo>
                  <a:pt x="2169988" y="2169989"/>
                </a:lnTo>
                <a:lnTo>
                  <a:pt x="0" y="2169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14793" y="2217926"/>
            <a:ext cx="2169988" cy="2169988"/>
          </a:xfrm>
          <a:custGeom>
            <a:avLst/>
            <a:gdLst/>
            <a:ahLst/>
            <a:cxnLst/>
            <a:rect r="r" b="b" t="t" l="l"/>
            <a:pathLst>
              <a:path h="2169988" w="2169988">
                <a:moveTo>
                  <a:pt x="0" y="0"/>
                </a:moveTo>
                <a:lnTo>
                  <a:pt x="2169988" y="0"/>
                </a:lnTo>
                <a:lnTo>
                  <a:pt x="2169988" y="2169989"/>
                </a:lnTo>
                <a:lnTo>
                  <a:pt x="0" y="2169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00874" y="2217926"/>
            <a:ext cx="2023327" cy="2471239"/>
          </a:xfrm>
          <a:custGeom>
            <a:avLst/>
            <a:gdLst/>
            <a:ahLst/>
            <a:cxnLst/>
            <a:rect r="r" b="b" t="t" l="l"/>
            <a:pathLst>
              <a:path h="2471239" w="2023327">
                <a:moveTo>
                  <a:pt x="0" y="0"/>
                </a:moveTo>
                <a:lnTo>
                  <a:pt x="2023327" y="0"/>
                </a:lnTo>
                <a:lnTo>
                  <a:pt x="2023327" y="2471239"/>
                </a:lnTo>
                <a:lnTo>
                  <a:pt x="0" y="2471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61911" y="2477594"/>
            <a:ext cx="3197389" cy="1650652"/>
          </a:xfrm>
          <a:custGeom>
            <a:avLst/>
            <a:gdLst/>
            <a:ahLst/>
            <a:cxnLst/>
            <a:rect r="r" b="b" t="t" l="l"/>
            <a:pathLst>
              <a:path h="1650652" w="3197389">
                <a:moveTo>
                  <a:pt x="0" y="0"/>
                </a:moveTo>
                <a:lnTo>
                  <a:pt x="3197389" y="0"/>
                </a:lnTo>
                <a:lnTo>
                  <a:pt x="3197389" y="1650653"/>
                </a:lnTo>
                <a:lnTo>
                  <a:pt x="0" y="1650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6350" y="6128254"/>
            <a:ext cx="2231533" cy="2231533"/>
          </a:xfrm>
          <a:custGeom>
            <a:avLst/>
            <a:gdLst/>
            <a:ahLst/>
            <a:cxnLst/>
            <a:rect r="r" b="b" t="t" l="l"/>
            <a:pathLst>
              <a:path h="2231533" w="2231533">
                <a:moveTo>
                  <a:pt x="0" y="0"/>
                </a:moveTo>
                <a:lnTo>
                  <a:pt x="2231533" y="0"/>
                </a:lnTo>
                <a:lnTo>
                  <a:pt x="2231533" y="2231533"/>
                </a:lnTo>
                <a:lnTo>
                  <a:pt x="0" y="22315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14793" y="6128254"/>
            <a:ext cx="2133061" cy="2133061"/>
          </a:xfrm>
          <a:custGeom>
            <a:avLst/>
            <a:gdLst/>
            <a:ahLst/>
            <a:cxnLst/>
            <a:rect r="r" b="b" t="t" l="l"/>
            <a:pathLst>
              <a:path h="2133061" w="2133061">
                <a:moveTo>
                  <a:pt x="0" y="0"/>
                </a:moveTo>
                <a:lnTo>
                  <a:pt x="2133061" y="0"/>
                </a:lnTo>
                <a:lnTo>
                  <a:pt x="2133061" y="2133061"/>
                </a:lnTo>
                <a:lnTo>
                  <a:pt x="0" y="21330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418055" y="6000302"/>
            <a:ext cx="2388965" cy="2388965"/>
          </a:xfrm>
          <a:custGeom>
            <a:avLst/>
            <a:gdLst/>
            <a:ahLst/>
            <a:cxnLst/>
            <a:rect r="r" b="b" t="t" l="l"/>
            <a:pathLst>
              <a:path h="2388965" w="2388965">
                <a:moveTo>
                  <a:pt x="0" y="0"/>
                </a:moveTo>
                <a:lnTo>
                  <a:pt x="2388965" y="0"/>
                </a:lnTo>
                <a:lnTo>
                  <a:pt x="2388965" y="2388965"/>
                </a:lnTo>
                <a:lnTo>
                  <a:pt x="0" y="23889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48888" y="6180820"/>
            <a:ext cx="2223435" cy="2178967"/>
          </a:xfrm>
          <a:custGeom>
            <a:avLst/>
            <a:gdLst/>
            <a:ahLst/>
            <a:cxnLst/>
            <a:rect r="r" b="b" t="t" l="l"/>
            <a:pathLst>
              <a:path h="2178967" w="2223435">
                <a:moveTo>
                  <a:pt x="0" y="0"/>
                </a:moveTo>
                <a:lnTo>
                  <a:pt x="2223435" y="0"/>
                </a:lnTo>
                <a:lnTo>
                  <a:pt x="2223435" y="2178967"/>
                </a:lnTo>
                <a:lnTo>
                  <a:pt x="0" y="2178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3400" y="244875"/>
            <a:ext cx="2057474" cy="1256265"/>
          </a:xfrm>
          <a:custGeom>
            <a:avLst/>
            <a:gdLst/>
            <a:ahLst/>
            <a:cxnLst/>
            <a:rect r="r" b="b" t="t" l="l"/>
            <a:pathLst>
              <a:path h="1256265" w="2057474">
                <a:moveTo>
                  <a:pt x="0" y="0"/>
                </a:moveTo>
                <a:lnTo>
                  <a:pt x="2057474" y="0"/>
                </a:lnTo>
                <a:lnTo>
                  <a:pt x="2057474" y="1256265"/>
                </a:lnTo>
                <a:lnTo>
                  <a:pt x="0" y="125626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626858" y="-5822294"/>
            <a:ext cx="7323434" cy="7323434"/>
          </a:xfrm>
          <a:custGeom>
            <a:avLst/>
            <a:gdLst/>
            <a:ahLst/>
            <a:cxnLst/>
            <a:rect r="r" b="b" t="t" l="l"/>
            <a:pathLst>
              <a:path h="7323434" w="7323434">
                <a:moveTo>
                  <a:pt x="0" y="0"/>
                </a:moveTo>
                <a:lnTo>
                  <a:pt x="7323434" y="0"/>
                </a:lnTo>
                <a:lnTo>
                  <a:pt x="7323434" y="7323434"/>
                </a:lnTo>
                <a:lnTo>
                  <a:pt x="0" y="732343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39238" y="3000026"/>
            <a:ext cx="9525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5228704" y="962025"/>
            <a:ext cx="7821067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Rubik Mono"/>
              </a:rPr>
              <a:t>TRANSFORMING YOUR STATE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00764" y="4641540"/>
            <a:ext cx="2602706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BUSINESS PROCESS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 IMPROVEMENT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50102" y="4712660"/>
            <a:ext cx="3299371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APPLICATION PROGRAM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INTERFACE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33781" y="4761230"/>
            <a:ext cx="2957512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MOBILE APPLICATION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194482" y="4761230"/>
            <a:ext cx="3172123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3RD PARTY  SOFTWARE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INTEGRATIONS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21786" y="8616962"/>
            <a:ext cx="1960662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BUSIENSS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INTELLIGENCE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29601" y="8616962"/>
            <a:ext cx="2740372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DATA MIGRATION &amp;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DATA BLENDING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132272" y="8769362"/>
            <a:ext cx="3058864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INTERDEPARTMENTAL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INTEGRATION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0286181" y="8769362"/>
            <a:ext cx="319519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Quattrocento Bold"/>
              </a:rPr>
              <a:t>PROCESS AUTOMATION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1E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7572" y="0"/>
            <a:ext cx="14354121" cy="13629514"/>
          </a:xfrm>
          <a:custGeom>
            <a:avLst/>
            <a:gdLst/>
            <a:ahLst/>
            <a:cxnLst/>
            <a:rect r="r" b="b" t="t" l="l"/>
            <a:pathLst>
              <a:path h="13629514" w="14354121">
                <a:moveTo>
                  <a:pt x="0" y="0"/>
                </a:moveTo>
                <a:lnTo>
                  <a:pt x="14354121" y="0"/>
                </a:lnTo>
                <a:lnTo>
                  <a:pt x="14354121" y="13629514"/>
                </a:lnTo>
                <a:lnTo>
                  <a:pt x="0" y="13629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1E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33658" y="-446224"/>
            <a:ext cx="20312399" cy="11203119"/>
          </a:xfrm>
          <a:custGeom>
            <a:avLst/>
            <a:gdLst/>
            <a:ahLst/>
            <a:cxnLst/>
            <a:rect r="r" b="b" t="t" l="l"/>
            <a:pathLst>
              <a:path h="11203119" w="20312399">
                <a:moveTo>
                  <a:pt x="0" y="0"/>
                </a:moveTo>
                <a:lnTo>
                  <a:pt x="20312399" y="0"/>
                </a:lnTo>
                <a:lnTo>
                  <a:pt x="20312399" y="11203119"/>
                </a:lnTo>
                <a:lnTo>
                  <a:pt x="0" y="11203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68310" y="8391519"/>
            <a:ext cx="2838997" cy="1733562"/>
          </a:xfrm>
          <a:custGeom>
            <a:avLst/>
            <a:gdLst/>
            <a:ahLst/>
            <a:cxnLst/>
            <a:rect r="r" b="b" t="t" l="l"/>
            <a:pathLst>
              <a:path h="1733562" w="2838997">
                <a:moveTo>
                  <a:pt x="0" y="0"/>
                </a:moveTo>
                <a:lnTo>
                  <a:pt x="2838997" y="0"/>
                </a:lnTo>
                <a:lnTo>
                  <a:pt x="2838997" y="1733562"/>
                </a:lnTo>
                <a:lnTo>
                  <a:pt x="0" y="17335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1E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518724"/>
            <a:ext cx="18288000" cy="4884579"/>
          </a:xfrm>
          <a:custGeom>
            <a:avLst/>
            <a:gdLst/>
            <a:ahLst/>
            <a:cxnLst/>
            <a:rect r="r" b="b" t="t" l="l"/>
            <a:pathLst>
              <a:path h="4884579" w="18288000">
                <a:moveTo>
                  <a:pt x="0" y="0"/>
                </a:moveTo>
                <a:lnTo>
                  <a:pt x="18288000" y="0"/>
                </a:lnTo>
                <a:lnTo>
                  <a:pt x="18288000" y="4884578"/>
                </a:lnTo>
                <a:lnTo>
                  <a:pt x="0" y="4884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233" r="0" b="-202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25796" y="1674127"/>
            <a:ext cx="7323434" cy="7323434"/>
          </a:xfrm>
          <a:custGeom>
            <a:avLst/>
            <a:gdLst/>
            <a:ahLst/>
            <a:cxnLst/>
            <a:rect r="r" b="b" t="t" l="l"/>
            <a:pathLst>
              <a:path h="7323434" w="7323434">
                <a:moveTo>
                  <a:pt x="0" y="0"/>
                </a:moveTo>
                <a:lnTo>
                  <a:pt x="7323434" y="0"/>
                </a:lnTo>
                <a:lnTo>
                  <a:pt x="7323434" y="7323434"/>
                </a:lnTo>
                <a:lnTo>
                  <a:pt x="0" y="7323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09016" y="8630168"/>
            <a:ext cx="2057474" cy="1256265"/>
          </a:xfrm>
          <a:custGeom>
            <a:avLst/>
            <a:gdLst/>
            <a:ahLst/>
            <a:cxnLst/>
            <a:rect r="r" b="b" t="t" l="l"/>
            <a:pathLst>
              <a:path h="1256265" w="2057474">
                <a:moveTo>
                  <a:pt x="0" y="0"/>
                </a:moveTo>
                <a:lnTo>
                  <a:pt x="2057473" y="0"/>
                </a:lnTo>
                <a:lnTo>
                  <a:pt x="2057473" y="1256264"/>
                </a:lnTo>
                <a:lnTo>
                  <a:pt x="0" y="12562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079957" y="3357296"/>
            <a:ext cx="4322857" cy="4322857"/>
          </a:xfrm>
          <a:custGeom>
            <a:avLst/>
            <a:gdLst/>
            <a:ahLst/>
            <a:cxnLst/>
            <a:rect r="r" b="b" t="t" l="l"/>
            <a:pathLst>
              <a:path h="4322857" w="4322857">
                <a:moveTo>
                  <a:pt x="0" y="0"/>
                </a:moveTo>
                <a:lnTo>
                  <a:pt x="4322857" y="0"/>
                </a:lnTo>
                <a:lnTo>
                  <a:pt x="4322857" y="4322856"/>
                </a:lnTo>
                <a:lnTo>
                  <a:pt x="0" y="4322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09374" y="3866881"/>
            <a:ext cx="6756278" cy="285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6"/>
              </a:lnSpc>
            </a:pPr>
            <a:r>
              <a:rPr lang="en-US" sz="4040">
                <a:solidFill>
                  <a:srgbClr val="FFFFFF"/>
                </a:solidFill>
                <a:latin typeface="Rubik Semi-Bold"/>
              </a:rPr>
              <a:t>HOW CAN COMBINED ARMS</a:t>
            </a:r>
          </a:p>
          <a:p>
            <a:pPr algn="ctr">
              <a:lnSpc>
                <a:spcPts val="5656"/>
              </a:lnSpc>
            </a:pPr>
            <a:r>
              <a:rPr lang="en-US" sz="4040">
                <a:solidFill>
                  <a:srgbClr val="FFFFFF"/>
                </a:solidFill>
                <a:latin typeface="Rubik Semi-Bold"/>
              </a:rPr>
              <a:t>TRANSFORM THE FUTURE</a:t>
            </a:r>
          </a:p>
          <a:p>
            <a:pPr algn="ctr">
              <a:lnSpc>
                <a:spcPts val="5656"/>
              </a:lnSpc>
            </a:pPr>
            <a:r>
              <a:rPr lang="en-US" sz="4040">
                <a:solidFill>
                  <a:srgbClr val="FFFFFF"/>
                </a:solidFill>
                <a:latin typeface="Rubik Semi-Bold"/>
              </a:rPr>
              <a:t>OF TECHNOLOGY IN YOUR</a:t>
            </a:r>
          </a:p>
          <a:p>
            <a:pPr algn="ctr">
              <a:lnSpc>
                <a:spcPts val="5656"/>
              </a:lnSpc>
            </a:pPr>
            <a:r>
              <a:rPr lang="en-US" sz="4040">
                <a:solidFill>
                  <a:srgbClr val="FFFFFF"/>
                </a:solidFill>
                <a:latin typeface="Rubik Semi-Bold"/>
              </a:rPr>
              <a:t>STATE?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DAF8IMco94s</dc:identifier>
  <dcterms:modified xsi:type="dcterms:W3CDTF">2011-08-01T06:04:30Z</dcterms:modified>
  <cp:revision>1</cp:revision>
  <dc:title>NASDVA Winter 2024 Presentation</dc:title>
</cp:coreProperties>
</file>